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797fd18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797fd18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797fd188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797fd188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797fd188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797fd188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7abe733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7abe733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797fd188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797fd188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797fd188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797fd188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797fd188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797fd188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797fd1889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797fd188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797fd188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797fd188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3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Relationship Id="rId4" Type="http://schemas.openxmlformats.org/officeDocument/2006/relationships/image" Target="../media/image2.png"/><Relationship Id="rId5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jstor.org/stable/pdf/26232616.pdf?refreqid=excelsior%3Ad97225e7d9e9a84e33cd2a7cf69232ac&amp;ab_segments=&amp;origin=&amp;acceptTC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99350" y="0"/>
            <a:ext cx="4444800" cy="514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11">
                <a:solidFill>
                  <a:srgbClr val="A64D79"/>
                </a:solidFill>
              </a:rPr>
              <a:t>Wavelet analysis </a:t>
            </a:r>
            <a:r>
              <a:rPr lang="en" sz="4500">
                <a:solidFill>
                  <a:srgbClr val="505050"/>
                </a:solidFill>
              </a:rPr>
              <a:t>on Moroccan </a:t>
            </a:r>
            <a:endParaRPr sz="4500">
              <a:solidFill>
                <a:srgbClr val="50505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505050"/>
                </a:solidFill>
              </a:rPr>
              <a:t>&amp; California </a:t>
            </a:r>
            <a:endParaRPr sz="4500">
              <a:solidFill>
                <a:srgbClr val="50505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505050"/>
                </a:solidFill>
              </a:rPr>
              <a:t>Upwelling</a:t>
            </a:r>
            <a:endParaRPr b="1" sz="400">
              <a:solidFill>
                <a:srgbClr val="50505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dk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0" y="907100"/>
            <a:ext cx="4800575" cy="31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7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rgbClr val="A64D79"/>
                </a:solidFill>
              </a:rPr>
              <a:t>Introduction</a:t>
            </a:r>
            <a:endParaRPr sz="3220">
              <a:solidFill>
                <a:srgbClr val="A64D79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Wavelet transform: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     </a:t>
            </a:r>
            <a:r>
              <a:rPr lang="en" sz="2500"/>
              <a:t>Upwelling System</a:t>
            </a:r>
            <a:endParaRPr sz="2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966" y="1209000"/>
            <a:ext cx="4503335" cy="33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87" y="1420287"/>
            <a:ext cx="3167075" cy="12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338" y="3241000"/>
            <a:ext cx="2765775" cy="134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Data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754675" y="664975"/>
            <a:ext cx="8520600" cy="4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Monthly data from 1982 to 2022 in Moroco.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 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Daily data from 2017 to 2022 in California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/>
              <a:t>Use wind-driven </a:t>
            </a:r>
            <a:r>
              <a:rPr lang="en" sz="2300"/>
              <a:t>Ekman Transport as index of upwelling</a:t>
            </a:r>
            <a:endParaRPr sz="2300"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-4390" r="4390" t="0"/>
          <a:stretch/>
        </p:blipFill>
        <p:spPr>
          <a:xfrm>
            <a:off x="678700" y="1199700"/>
            <a:ext cx="3729651" cy="274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Wavelet analysis on 30 degree north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1940" l="0" r="0" t="-1940"/>
          <a:stretch/>
        </p:blipFill>
        <p:spPr>
          <a:xfrm>
            <a:off x="195550" y="1563875"/>
            <a:ext cx="4485102" cy="295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653" y="1678725"/>
            <a:ext cx="4294547" cy="29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2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Visualization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7938125" y="4443075"/>
            <a:ext cx="11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75" y="575050"/>
            <a:ext cx="7264150" cy="42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84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Visualization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25" y="648050"/>
            <a:ext cx="6837527" cy="44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5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Daily data on California upwelling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72850"/>
            <a:ext cx="8161023" cy="45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Latitude homogenization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292950" y="1316550"/>
            <a:ext cx="41742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Spatial standard deviation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75" y="2028900"/>
            <a:ext cx="2711975" cy="7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315150" y="2940850"/>
            <a:ext cx="412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</a:t>
            </a:r>
            <a:r>
              <a:rPr lang="en"/>
              <a:t>Y_i is value of the upwelling metric at latitude i, Y_hat is spatial mean over all latitude, and N is the number of latitude. 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625" y="1423175"/>
            <a:ext cx="4372050" cy="264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Reference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6462900" cy="16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>
                <a:uFill>
                  <a:noFill/>
                </a:uFill>
                <a:hlinkClick r:id="rId3"/>
              </a:rPr>
              <a:t>https://www.jstor.org/stable/pdf/26232616.pdf?refreqid=excelsior%3Ad97225e7d9e9a84e33cd2a7cf69232ac&amp;ab_segments=&amp;origin=&amp;acceptTC=1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https://www.researchgate.net/publication/316648205_Wavelet_analysis_on_upwelling_index_along_the_Moroccan_Atlantic_coast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https://www.nature.com/articles/nature14235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